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2308C0-B2DB-46C1-AC6B-38ABD110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0E17DC-8DFD-4D13-8000-629C9A508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BB74FF-483E-4AC4-A29E-4B4A1B2F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5C2585-D5E3-4907-9F86-D9D2E0D0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310223-2176-4E67-B0EF-42E32314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00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1C3CEF-87A2-476F-AC12-53A466D8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25BC0E2-3ACF-4252-9FC3-5C284BF7F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B92E6A-1A1B-4F41-B3A1-52AF72BA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7C39D1-725E-452E-A019-DA250302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C0FE8-082E-4CCF-82ED-5A08316C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95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D6AFF81-FF51-463D-8864-88FEA56EF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8585D7B-E1D7-4D34-B4B1-712450F0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37E869-BFB1-4FC5-8128-580592AA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F51BAD-490F-4198-84EE-7D4B287A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9218E2-8025-4F34-BDE0-D2F7EFA6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48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B457BF-99A8-4526-9A40-2E2AC6CE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B39D72-ADE6-4DFA-8CAD-6E1CE29D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A89F2F-667D-4B6F-8AF6-7C10E00F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1A774E-7FE8-4458-88A7-08E1D794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C7B458-55CD-4777-BE8D-BF0D86A4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42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BF1345-2292-41C0-B3AA-E753A0EB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61F2682-63F9-40DE-ABD3-BA66D9DCF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5AD12C-C0D8-4F47-A6D8-A6FC1976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64E037-85AF-4C4E-B38E-5FE35D6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A55709-B0FB-450C-862F-CD6F551F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84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3A0CD6-D6C7-44E9-8645-B4379DDA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DF4C52-73AA-4D9B-88B8-3473A80F9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D4C911-6465-47A1-8FB3-1A97F33DA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6FDCDB-D763-4519-8CBD-4E6960E9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2AC6BB-ABCD-4B12-9C48-62E60F47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750056-1E32-49C9-B65C-AD027002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34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EA4630A-CDF1-425A-AB32-8054D291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E088D59-6A64-400A-A77E-EAC0C535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D4F5BF-1402-49BE-83E6-19F3206C9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C5A02E2-1DC5-4278-9069-A2E0BA7DC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1BAE08-C7D7-49EA-B3B1-F09F6726F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16612D-4F81-4E52-B104-9556548E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BEEF60E-09B5-4D72-838B-2C567036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B3EC48C-5E77-4755-8A78-2467A942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6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C6F755-6691-43F7-BFA4-3D99E133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7F1021B-9C65-49F1-8D04-DF0354B6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EA07F8B-ECD3-4836-9FDE-74AD7E08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4F0BC8B-7FA9-438B-8FAD-8480F601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57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CD515D8-1E6A-4ACE-AE89-AD75882B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663F02F-DB87-4D10-959B-0B391BFF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38FC9B-3A83-4DEA-A3CC-215AACFB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9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618642-A879-4323-BA11-E56DFE98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770A3E-B55C-431A-B02E-AF91B4B83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7F007B-7AFB-4274-B989-6219E2EB5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B6E71E-47D4-4926-AF68-0796BA9D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997C24-509E-443C-8428-A3C20527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958600-19E6-4815-ABC5-A251B721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23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B70226-8584-4873-932A-642E7E2F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E129ECC-3F8D-475A-94F9-086ED6CAD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1F74E3E-F357-4593-A2AC-2315AB614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49D1F13-5EFC-46C7-94B3-064B537F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CE77A0-C457-4BC8-A861-0F8EA581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025F64-F994-4E06-A040-44735ABD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29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1C14D85-798F-4B13-9992-3B32AAAB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A18015-569F-4A51-BAB5-F30E192F4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1CF9D2-CFEE-466E-B95F-072B4418F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B86C6-3508-4A5C-92DE-46289C196A08}" type="datetimeFigureOut">
              <a:rPr lang="tr-TR" smtClean="0"/>
              <a:t>13.07.2021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B8BE1D-841D-441C-B61F-77E573DA4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1EC681-3A76-418F-AE82-C6283D134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7060-AB1F-4A65-8DC5-FB2617F145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75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DA6C90-6D87-4F25-90C0-7F3B19555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0655" y="158361"/>
            <a:ext cx="4834058" cy="1964942"/>
          </a:xfrm>
        </p:spPr>
        <p:txBody>
          <a:bodyPr anchor="b">
            <a:noAutofit/>
          </a:bodyPr>
          <a:lstStyle/>
          <a:p>
            <a:pPr algn="l"/>
            <a:r>
              <a:rPr lang="en-US" sz="2400" b="1" dirty="0" smtClean="0">
                <a:latin typeface="Cambria" panose="02040503050406030204" pitchFamily="18" charset="0"/>
              </a:rPr>
              <a:t>Conference on Climate Change Impact on Forests of Central Asia </a:t>
            </a:r>
            <a:r>
              <a:rPr lang="tr-TR" sz="2400" b="1" dirty="0" smtClean="0">
                <a:latin typeface="Cambria" panose="02040503050406030204" pitchFamily="18" charset="0"/>
              </a:rPr>
              <a:t/>
            </a:r>
            <a:br>
              <a:rPr lang="tr-TR" sz="2400" b="1" dirty="0" smtClean="0">
                <a:latin typeface="Cambria" panose="02040503050406030204" pitchFamily="18" charset="0"/>
              </a:rPr>
            </a:br>
            <a:r>
              <a:rPr lang="en-US" sz="2400" b="1" dirty="0">
                <a:latin typeface="Cambria" panose="02040503050406030204" pitchFamily="18" charset="0"/>
              </a:rPr>
              <a:t>3-5 August 2021</a:t>
            </a:r>
            <a:br>
              <a:rPr lang="en-US" sz="2400" b="1" dirty="0">
                <a:latin typeface="Cambria" panose="02040503050406030204" pitchFamily="18" charset="0"/>
              </a:rPr>
            </a:br>
            <a:r>
              <a:rPr lang="en-US" sz="2400" b="1" dirty="0">
                <a:latin typeface="Cambria" panose="02040503050406030204" pitchFamily="18" charset="0"/>
              </a:rPr>
              <a:t>Antalya/Turkey</a:t>
            </a:r>
            <a:br>
              <a:rPr lang="en-US" sz="2400" b="1" dirty="0">
                <a:latin typeface="Cambria" panose="02040503050406030204" pitchFamily="18" charset="0"/>
              </a:rPr>
            </a:b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A006E7C-3B29-48A2-B85D-06C346125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052" y="5988109"/>
            <a:ext cx="4087305" cy="728781"/>
          </a:xfrm>
        </p:spPr>
        <p:txBody>
          <a:bodyPr anchor="t">
            <a:normAutofit/>
          </a:bodyPr>
          <a:lstStyle/>
          <a:p>
            <a:pPr algn="l"/>
            <a:endParaRPr lang="en-US" sz="1600" b="1" dirty="0">
              <a:latin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6E0427-120E-4537-96FC-A479A1982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Alt Başlık 2">
            <a:extLst>
              <a:ext uri="{FF2B5EF4-FFF2-40B4-BE49-F238E27FC236}">
                <a16:creationId xmlns:a16="http://schemas.microsoft.com/office/drawing/2014/main" id="{508725C5-17DF-4CD7-BA5C-B48B1C4719F6}"/>
              </a:ext>
            </a:extLst>
          </p:cNvPr>
          <p:cNvSpPr txBox="1">
            <a:spLocks/>
          </p:cNvSpPr>
          <p:nvPr/>
        </p:nvSpPr>
        <p:spPr>
          <a:xfrm>
            <a:off x="7188052" y="3417456"/>
            <a:ext cx="4081659" cy="822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Country Name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028494" y="4086519"/>
            <a:ext cx="3694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Country Representative(s)</a:t>
            </a:r>
          </a:p>
          <a:p>
            <a:r>
              <a:rPr lang="en-US" dirty="0" smtClean="0"/>
              <a:t>Name:</a:t>
            </a:r>
          </a:p>
          <a:p>
            <a:r>
              <a:rPr lang="en-US" dirty="0" smtClean="0"/>
              <a:t>Position:</a:t>
            </a:r>
          </a:p>
          <a:p>
            <a:r>
              <a:rPr lang="en-US" dirty="0" smtClean="0"/>
              <a:t>Institute:</a:t>
            </a:r>
          </a:p>
          <a:p>
            <a:r>
              <a:rPr lang="en-US" dirty="0" smtClean="0"/>
              <a:t>Email: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94809B-3657-4F60-8720-0F22C34E44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Challenges, gaps and barriers for </a:t>
            </a:r>
            <a:r>
              <a:rPr lang="tr-TR" dirty="0"/>
              <a:t>SFM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AC7AE6-75D7-4ADD-8A04-EC1C48C9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41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54C03D-C551-4DE6-8B62-288890B015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tr-TR" dirty="0"/>
              <a:t>E</a:t>
            </a:r>
            <a:r>
              <a:rPr lang="en-US" dirty="0" err="1"/>
              <a:t>nabling</a:t>
            </a:r>
            <a:r>
              <a:rPr lang="en-US" dirty="0"/>
              <a:t> environment and options for improved SFM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43CF96-B342-4821-9D85-036AB4523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Legislative</a:t>
            </a:r>
            <a:r>
              <a:rPr lang="tr-TR" dirty="0"/>
              <a:t> (</a:t>
            </a:r>
            <a:r>
              <a:rPr lang="tr-TR" dirty="0" err="1"/>
              <a:t>policy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strategy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)</a:t>
            </a:r>
          </a:p>
          <a:p>
            <a:r>
              <a:rPr lang="tr-TR" dirty="0" err="1"/>
              <a:t>Administrative</a:t>
            </a:r>
            <a:endParaRPr lang="tr-TR" dirty="0"/>
          </a:p>
          <a:p>
            <a:r>
              <a:rPr lang="tr-TR" dirty="0" err="1"/>
              <a:t>Institutional</a:t>
            </a:r>
            <a:endParaRPr lang="tr-TR" dirty="0"/>
          </a:p>
          <a:p>
            <a:r>
              <a:rPr lang="tr-TR" dirty="0"/>
              <a:t>Financial</a:t>
            </a:r>
          </a:p>
          <a:p>
            <a:r>
              <a:rPr lang="tr-TR" dirty="0"/>
              <a:t>Technical (</a:t>
            </a:r>
            <a:r>
              <a:rPr lang="tr-TR" dirty="0" err="1"/>
              <a:t>improved</a:t>
            </a:r>
            <a:r>
              <a:rPr lang="tr-TR" dirty="0"/>
              <a:t> </a:t>
            </a:r>
            <a:r>
              <a:rPr lang="tr-TR" dirty="0" err="1"/>
              <a:t>capacity</a:t>
            </a:r>
            <a:r>
              <a:rPr lang="tr-TR" dirty="0"/>
              <a:t>)</a:t>
            </a:r>
          </a:p>
          <a:p>
            <a:r>
              <a:rPr lang="tr-TR" dirty="0" err="1"/>
              <a:t>Technological</a:t>
            </a:r>
            <a:r>
              <a:rPr lang="tr-T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071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D59AF0-B18C-49DC-A594-7ACA0B7BC4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tr-TR" dirty="0" err="1"/>
              <a:t>Recommendations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Conclusions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90351F-8BB9-46E8-B6B9-8E19BF90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climate change mitigation and adaptation measures to increase the resilience of forests in Central Asia?</a:t>
            </a:r>
          </a:p>
          <a:p>
            <a:r>
              <a:rPr lang="en-US" dirty="0"/>
              <a:t>What could be the best SFM practices under the impact of climate change?</a:t>
            </a:r>
            <a:endParaRPr lang="tr-TR" dirty="0"/>
          </a:p>
          <a:p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</a:t>
            </a:r>
            <a:r>
              <a:rPr lang="en-US" dirty="0" err="1"/>
              <a:t>ature</a:t>
            </a:r>
            <a:r>
              <a:rPr lang="en-US" dirty="0"/>
              <a:t>-based solutions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SFM?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697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 smtClean="0"/>
              <a:t>matters</a:t>
            </a:r>
            <a:r>
              <a:rPr lang="tr-TR" dirty="0" smtClean="0"/>
              <a:t>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SFM and CC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08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Information About the Resource Persons Who Prepared the Report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67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995A49-0E98-4033-95C5-44F2CFC079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Information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the </a:t>
            </a:r>
            <a:r>
              <a:rPr lang="tr-TR" dirty="0" err="1">
                <a:solidFill>
                  <a:srgbClr val="FF0000"/>
                </a:solidFill>
              </a:rPr>
              <a:t>country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BEFA8B-9D0A-4F6E-BDEA-A37221EC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Area</a:t>
            </a:r>
            <a:r>
              <a:rPr lang="tr-TR" dirty="0"/>
              <a:t>,</a:t>
            </a:r>
          </a:p>
          <a:p>
            <a:r>
              <a:rPr lang="tr-TR" dirty="0"/>
              <a:t>Land </a:t>
            </a:r>
            <a:r>
              <a:rPr lang="tr-TR" dirty="0" err="1"/>
              <a:t>use</a:t>
            </a:r>
            <a:r>
              <a:rPr lang="tr-TR" dirty="0"/>
              <a:t>,</a:t>
            </a:r>
          </a:p>
          <a:p>
            <a:r>
              <a:rPr lang="tr-TR" dirty="0"/>
              <a:t>Natural </a:t>
            </a:r>
            <a:r>
              <a:rPr lang="tr-TR" dirty="0" err="1"/>
              <a:t>resources</a:t>
            </a:r>
            <a:r>
              <a:rPr lang="tr-TR" dirty="0"/>
              <a:t>,</a:t>
            </a:r>
          </a:p>
          <a:p>
            <a:r>
              <a:rPr lang="tr-TR" dirty="0" err="1"/>
              <a:t>Forestry</a:t>
            </a:r>
            <a:r>
              <a:rPr lang="tr-TR" dirty="0"/>
              <a:t> in GDP…</a:t>
            </a:r>
          </a:p>
        </p:txBody>
      </p:sp>
    </p:spTree>
    <p:extLst>
      <p:ext uri="{BB962C8B-B14F-4D97-AF65-F5344CB8AC3E}">
        <p14:creationId xmlns:p14="http://schemas.microsoft.com/office/powerpoint/2010/main" val="368791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1E4820-CAD5-40C8-BB2B-516332C581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/>
              <a:t>P</a:t>
            </a:r>
            <a:r>
              <a:rPr lang="en-US" dirty="0" err="1"/>
              <a:t>olicy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B23989-B6EF-4435-AEEF-021E42C0D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forest and climate change policy</a:t>
            </a:r>
          </a:p>
          <a:p>
            <a:r>
              <a:rPr lang="en-US" dirty="0" smtClean="0"/>
              <a:t>Analyze forest and climate change legislation</a:t>
            </a:r>
          </a:p>
          <a:p>
            <a:r>
              <a:rPr lang="en-US" dirty="0" smtClean="0"/>
              <a:t>Analyze strategic documents (national forest programmes, forest management plans, forest inventory, etc.)</a:t>
            </a:r>
          </a:p>
          <a:p>
            <a:r>
              <a:rPr lang="en-US" dirty="0" smtClean="0"/>
              <a:t>Analyze national reports submitted to UN Agencies and Conventions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4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9BB0BE-B4B2-4889-9D5B-477BE34CE8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Institutional </a:t>
            </a:r>
            <a:r>
              <a:rPr lang="tr-TR" sz="4000" dirty="0" smtClean="0"/>
              <a:t>s</a:t>
            </a:r>
            <a:r>
              <a:rPr lang="en-US" sz="4000" dirty="0" err="1" smtClean="0"/>
              <a:t>tructures</a:t>
            </a:r>
            <a:r>
              <a:rPr lang="en-US" sz="4000" dirty="0" smtClean="0"/>
              <a:t> related to forestry and climate change</a:t>
            </a:r>
            <a:endParaRPr lang="en-US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0765D4-AC9E-48C4-94EA-3712BB08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82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157407-6E02-4F94-A712-597860C964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000" dirty="0" err="1"/>
              <a:t>State</a:t>
            </a:r>
            <a:r>
              <a:rPr lang="tr-TR" sz="4000" dirty="0"/>
              <a:t> of </a:t>
            </a:r>
            <a:r>
              <a:rPr lang="tr-TR" sz="4000" dirty="0" err="1"/>
              <a:t>Forests</a:t>
            </a:r>
            <a:r>
              <a:rPr lang="tr-TR" sz="4000" dirty="0"/>
              <a:t> </a:t>
            </a:r>
            <a:r>
              <a:rPr lang="tr-TR" sz="4000" dirty="0" err="1"/>
              <a:t>and</a:t>
            </a:r>
            <a:r>
              <a:rPr lang="tr-TR" sz="4000" dirty="0"/>
              <a:t> GHG Inventory 1990-2020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D41305-B452-43FD-94E1-C33B04A0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593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D881F0-F0FF-49C8-9412-3085A84817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dirty="0" err="1"/>
              <a:t>Climate</a:t>
            </a:r>
            <a:r>
              <a:rPr lang="tr-TR" dirty="0"/>
              <a:t> </a:t>
            </a:r>
            <a:r>
              <a:rPr lang="tr-TR" dirty="0" err="1"/>
              <a:t>projections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scenarios</a:t>
            </a:r>
            <a:r>
              <a:rPr lang="tr-TR" dirty="0"/>
              <a:t> in CA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3BF9C0-8F88-42F4-848F-770E9F00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91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DCA3BC1-7394-4E64-A57D-F1698E3DAD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dirty="0" err="1"/>
              <a:t>Observed</a:t>
            </a:r>
            <a:r>
              <a:rPr lang="tr-TR" dirty="0"/>
              <a:t> </a:t>
            </a:r>
            <a:r>
              <a:rPr lang="tr-TR" dirty="0" err="1"/>
              <a:t>Changes</a:t>
            </a:r>
            <a:r>
              <a:rPr lang="tr-TR" dirty="0"/>
              <a:t> in </a:t>
            </a:r>
            <a:r>
              <a:rPr lang="tr-TR" dirty="0" err="1"/>
              <a:t>Forests</a:t>
            </a:r>
            <a:r>
              <a:rPr lang="tr-TR" dirty="0"/>
              <a:t> since 1990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FF38E6-151F-4F78-9725-6A831A1BD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Impacts</a:t>
            </a:r>
            <a:r>
              <a:rPr lang="tr-TR" dirty="0"/>
              <a:t> of </a:t>
            </a:r>
            <a:r>
              <a:rPr lang="tr-TR" dirty="0" err="1"/>
              <a:t>climate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 on </a:t>
            </a:r>
            <a:r>
              <a:rPr lang="tr-TR" dirty="0" err="1"/>
              <a:t>forests</a:t>
            </a:r>
            <a:endParaRPr lang="tr-TR" dirty="0"/>
          </a:p>
          <a:p>
            <a:r>
              <a:rPr lang="en-US" dirty="0"/>
              <a:t>Changes in forest management and provision of forest goods and ecosystem services </a:t>
            </a:r>
            <a:endParaRPr lang="tr-TR" dirty="0"/>
          </a:p>
          <a:p>
            <a:r>
              <a:rPr lang="en-US" dirty="0"/>
              <a:t>Changes introduced by new forest policies to tackle climate change</a:t>
            </a:r>
          </a:p>
          <a:p>
            <a:r>
              <a:rPr lang="en-US" dirty="0"/>
              <a:t>SFM Criteria &amp; Indicators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093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5CB0DB-0753-4C53-9215-5BD0226291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err="1" smtClean="0"/>
              <a:t>Sustainable</a:t>
            </a:r>
            <a:r>
              <a:rPr lang="tr-TR" dirty="0" smtClean="0"/>
              <a:t> Forest Management </a:t>
            </a:r>
            <a:r>
              <a:rPr lang="tr-TR" dirty="0"/>
              <a:t>and CC </a:t>
            </a:r>
            <a:r>
              <a:rPr lang="tr-TR" dirty="0" err="1"/>
              <a:t>Actions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CE72A1-4FF4-4CA7-9CB4-69349796C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of SFM practices</a:t>
            </a:r>
          </a:p>
          <a:p>
            <a:r>
              <a:rPr lang="tr-TR" dirty="0" err="1"/>
              <a:t>Ongoing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planned</a:t>
            </a:r>
            <a:r>
              <a:rPr lang="tr-TR" dirty="0"/>
              <a:t> </a:t>
            </a:r>
            <a:r>
              <a:rPr lang="tr-TR" dirty="0" err="1"/>
              <a:t>measures</a:t>
            </a:r>
            <a:r>
              <a:rPr lang="tr-TR" dirty="0"/>
              <a:t>, </a:t>
            </a:r>
            <a:r>
              <a:rPr lang="tr-TR" dirty="0" err="1"/>
              <a:t>actions</a:t>
            </a:r>
            <a:r>
              <a:rPr lang="tr-TR" dirty="0"/>
              <a:t>, </a:t>
            </a:r>
            <a:r>
              <a:rPr lang="tr-TR" dirty="0" err="1"/>
              <a:t>projects</a:t>
            </a:r>
            <a:r>
              <a:rPr lang="tr-TR" dirty="0"/>
              <a:t>, </a:t>
            </a:r>
            <a:r>
              <a:rPr lang="tr-TR" dirty="0" err="1"/>
              <a:t>etc</a:t>
            </a:r>
            <a:r>
              <a:rPr lang="tr-TR" dirty="0"/>
              <a:t>.</a:t>
            </a:r>
          </a:p>
          <a:p>
            <a:r>
              <a:rPr lang="tr-TR" dirty="0" err="1"/>
              <a:t>Success</a:t>
            </a:r>
            <a:r>
              <a:rPr lang="tr-TR" dirty="0"/>
              <a:t> </a:t>
            </a:r>
            <a:r>
              <a:rPr lang="tr-TR" dirty="0" err="1"/>
              <a:t>stories</a:t>
            </a:r>
            <a:r>
              <a:rPr lang="tr-TR" dirty="0"/>
              <a:t>, </a:t>
            </a:r>
            <a:r>
              <a:rPr lang="tr-TR" dirty="0" err="1"/>
              <a:t>best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 </a:t>
            </a:r>
            <a:r>
              <a:rPr lang="tr-TR" dirty="0" err="1"/>
              <a:t>examples</a:t>
            </a:r>
            <a:r>
              <a:rPr lang="tr-T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266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269</Words>
  <Application>Microsoft Office PowerPoint</Application>
  <PresentationFormat>Geniş ekran</PresentationFormat>
  <Paragraphs>43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Teması</vt:lpstr>
      <vt:lpstr>Conference on Climate Change Impact on Forests of Central Asia  3-5 August 2021 Antalya/Turkey </vt:lpstr>
      <vt:lpstr>Detailed Information About the Resource Persons Who Prepared the Report</vt:lpstr>
      <vt:lpstr>Information about the country</vt:lpstr>
      <vt:lpstr>Policy</vt:lpstr>
      <vt:lpstr>Institutional structures related to forestry and climate change</vt:lpstr>
      <vt:lpstr>State of Forests and GHG Inventory 1990-2020</vt:lpstr>
      <vt:lpstr>Climate projections and scenarios in CA</vt:lpstr>
      <vt:lpstr>Observed Changes in Forests since 1990</vt:lpstr>
      <vt:lpstr>Sustainable Forest Management and CC Actions</vt:lpstr>
      <vt:lpstr>Challenges, gaps and barriers for SFM</vt:lpstr>
      <vt:lpstr>Enabling environment and options for improved SFM</vt:lpstr>
      <vt:lpstr>Recommendations and Conclusions</vt:lpstr>
      <vt:lpstr>Any other matters related to SFM and 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on Climate Change Impact on Forests of Central Asia</dc:title>
  <dc:creator>microsoft user</dc:creator>
  <cp:lastModifiedBy>Windows Kullanıcısı</cp:lastModifiedBy>
  <cp:revision>11</cp:revision>
  <dcterms:created xsi:type="dcterms:W3CDTF">2021-07-12T06:59:31Z</dcterms:created>
  <dcterms:modified xsi:type="dcterms:W3CDTF">2021-07-13T05:57:47Z</dcterms:modified>
</cp:coreProperties>
</file>